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74" r:id="rId3"/>
  </p:sldMasterIdLst>
  <p:notesMasterIdLst>
    <p:notesMasterId r:id="rId7"/>
  </p:notesMasterIdLst>
  <p:handoutMasterIdLst>
    <p:handoutMasterId r:id="rId8"/>
  </p:handoutMasterIdLst>
  <p:sldIdLst>
    <p:sldId id="257" r:id="rId4"/>
    <p:sldId id="261" r:id="rId5"/>
    <p:sldId id="262" r:id="rId6"/>
  </p:sldIdLst>
  <p:sldSz cx="15119350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8" userDrawn="1">
          <p15:clr>
            <a:srgbClr val="A4A3A4"/>
          </p15:clr>
        </p15:guide>
        <p15:guide id="2" pos="47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5DA9"/>
    <a:srgbClr val="1D1D1D"/>
    <a:srgbClr val="4E4E4E"/>
    <a:srgbClr val="F5F5F5"/>
    <a:srgbClr val="E71C26"/>
    <a:srgbClr val="E6262F"/>
    <a:srgbClr val="F0F0F0"/>
    <a:srgbClr val="FFFFFF"/>
    <a:srgbClr val="55555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29" autoAdjust="0"/>
    <p:restoredTop sz="97397" autoAdjust="0"/>
  </p:normalViewPr>
  <p:slideViewPr>
    <p:cSldViewPr snapToGrid="0" showGuides="1">
      <p:cViewPr>
        <p:scale>
          <a:sx n="75" d="100"/>
          <a:sy n="75" d="100"/>
        </p:scale>
        <p:origin x="2748" y="966"/>
      </p:cViewPr>
      <p:guideLst>
        <p:guide orient="horz" pos="3368"/>
        <p:guide pos="476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26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7D7894-472B-4960-80E9-9FB7CE083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B7841-02DA-4A8D-A1A2-D0C638468C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76A01-1DDF-498A-A73A-9262331C2480}" type="datetimeFigureOut">
              <a:rPr lang="en-GB" smtClean="0">
                <a:latin typeface="Times New Roman" panose="02020603050405020304" pitchFamily="18" charset="0"/>
              </a:rPr>
              <a:t>16/08/2021</a:t>
            </a:fld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8D44F-5989-458E-8824-47EE05D727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E8D35C-5D46-42BE-B1A4-8C949B1038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99F0F-9A98-4FCF-BC71-E02816B73087}" type="slidenum">
              <a:rPr lang="en-GB" smtClean="0">
                <a:latin typeface="Times New Roman" panose="02020603050405020304" pitchFamily="18" charset="0"/>
              </a:rPr>
              <a:t>‹#›</a:t>
            </a:fld>
            <a:endParaRPr lang="en-GB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076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19B43DFF-865A-4E4E-AD75-D66A8DE3BEDD}" type="datetimeFigureOut">
              <a:rPr lang="en-GB" smtClean="0"/>
              <a:pPr/>
              <a:t>16/08/2021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91CA9F40-0D54-42FD-9E9F-C3CC3A68B56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146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38921" rtl="0" eaLnBrk="1" latinLnBrk="0" hangingPunct="1">
      <a:defRPr sz="162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619460" algn="l" defTabSz="1238921" rtl="0" eaLnBrk="1" latinLnBrk="0" hangingPunct="1">
      <a:defRPr sz="162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1238921" algn="l" defTabSz="1238921" rtl="0" eaLnBrk="1" latinLnBrk="0" hangingPunct="1">
      <a:defRPr sz="162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858381" algn="l" defTabSz="1238921" rtl="0" eaLnBrk="1" latinLnBrk="0" hangingPunct="1">
      <a:defRPr sz="162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2477841" algn="l" defTabSz="1238921" rtl="0" eaLnBrk="1" latinLnBrk="0" hangingPunct="1">
      <a:defRPr sz="162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3097301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6pPr>
    <a:lvl7pPr marL="3716762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7pPr>
    <a:lvl8pPr marL="4336222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8pPr>
    <a:lvl9pPr marL="4955682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I’m Kristjan</a:t>
            </a:r>
          </a:p>
          <a:p>
            <a:r>
              <a:rPr lang="en-GB" dirty="0"/>
              <a:t>Based in Berlin</a:t>
            </a:r>
          </a:p>
          <a:p>
            <a:pPr marL="0" marR="0" lvl="0" indent="0" algn="l" defTabSz="12389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GSA-Grasshopper; </a:t>
            </a:r>
            <a:br>
              <a:rPr lang="en-GB" dirty="0"/>
            </a:br>
            <a:r>
              <a:rPr lang="en-GB" dirty="0"/>
              <a:t>Development is funded from Oasys</a:t>
            </a:r>
          </a:p>
          <a:p>
            <a:r>
              <a:rPr lang="en-GB" dirty="0"/>
              <a:t>Oasys approved software for linking Grasshopper and GSA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9F40-0D54-42FD-9E9F-C3CC3A68B56E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7912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Model: Existing model and tools for saving, units, etc</a:t>
            </a:r>
          </a:p>
          <a:p>
            <a:r>
              <a:rPr lang="en-GB" dirty="0"/>
              <a:t>Prop: materials, cross sections</a:t>
            </a:r>
          </a:p>
          <a:p>
            <a:r>
              <a:rPr lang="en-GB" dirty="0"/>
              <a:t>Geometry: nodes, element/members</a:t>
            </a:r>
          </a:p>
          <a:p>
            <a:r>
              <a:rPr lang="en-GB" dirty="0"/>
              <a:t>Loads</a:t>
            </a:r>
          </a:p>
          <a:p>
            <a:r>
              <a:rPr lang="en-GB" dirty="0"/>
              <a:t>Analyse</a:t>
            </a:r>
          </a:p>
          <a:p>
            <a:r>
              <a:rPr lang="en-GB" dirty="0"/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9F40-0D54-42FD-9E9F-C3CC3A68B56E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4740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Model: Existing model and tools for saving, units, etc</a:t>
            </a:r>
          </a:p>
          <a:p>
            <a:r>
              <a:rPr lang="en-GB" dirty="0"/>
              <a:t>Prop: materials, cross sections</a:t>
            </a:r>
          </a:p>
          <a:p>
            <a:r>
              <a:rPr lang="en-GB" dirty="0"/>
              <a:t>Geometry: nodes, element/members</a:t>
            </a:r>
          </a:p>
          <a:p>
            <a:r>
              <a:rPr lang="en-GB" dirty="0"/>
              <a:t>Loads</a:t>
            </a:r>
          </a:p>
          <a:p>
            <a:r>
              <a:rPr lang="en-GB" dirty="0"/>
              <a:t>Analyse</a:t>
            </a:r>
          </a:p>
          <a:p>
            <a:r>
              <a:rPr lang="en-GB" dirty="0"/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9F40-0D54-42FD-9E9F-C3CC3A68B56E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152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Pres_1_Titl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t">
            <a:normAutofit/>
          </a:bodyPr>
          <a:lstStyle>
            <a:lvl1pPr algn="l">
              <a:defRPr sz="8000" b="0">
                <a:latin typeface="Arial" panose="020B0604020202020204" pitchFamily="34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1F26493-5DE4-46DA-B237-82685E953E14}" type="datetime1">
              <a:rPr lang="en-US" smtClean="0"/>
              <a:t>8/16/2021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4482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gital_5_Section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7AE09B-D094-4833-A6C3-82F2A49A54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5590" y="-1"/>
            <a:ext cx="18774940" cy="10691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ctr">
            <a:normAutofit/>
          </a:bodyPr>
          <a:lstStyle>
            <a:lvl1pPr algn="ctr">
              <a:defRPr sz="50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3D322C7-8CA1-4E79-A8D7-5B3B2E032723}" type="datetime1">
              <a:rPr lang="en-US" smtClean="0"/>
              <a:t>8/16/2021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184143-0748-4395-A0E1-EB4208B290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22791" y="10249777"/>
            <a:ext cx="1140322" cy="30157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81C52D4-1E01-4572-90E6-F4AFA15E4A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7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port_Light_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304800"/>
            <a:ext cx="14392275" cy="76809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[Click to edit section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1072896"/>
            <a:ext cx="14392275" cy="139249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9531FF0-60EE-4AA7-8852-555B50463CC1}" type="datetime1">
              <a:rPr lang="en-US" smtClean="0"/>
              <a:t>8/16/2021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926A4-032B-4A98-A6FA-9ECEC3AA89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37951" y="10249777"/>
            <a:ext cx="1140322" cy="30157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7B1B777-1AE8-4D1D-BB1A-D0CDB90C79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41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Report_2-column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304800"/>
            <a:ext cx="14392275" cy="768096"/>
          </a:xfrm>
        </p:spPr>
        <p:txBody>
          <a:bodyPr anchor="t">
            <a:normAutofit/>
          </a:bodyPr>
          <a:lstStyle>
            <a:lvl1pPr algn="l"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section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1072896"/>
            <a:ext cx="14392275" cy="139249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C33A83E-6511-443E-977F-D3F1B6AAA838}" type="datetime1">
              <a:rPr lang="en-US" smtClean="0"/>
              <a:t>8/16/2021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DB4937FE-6D42-43B2-BC14-F6356DC8E6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2465388"/>
            <a:ext cx="14401801" cy="6783387"/>
          </a:xfrm>
        </p:spPr>
        <p:txBody>
          <a:bodyPr numCol="2" spcCol="540000"/>
          <a:lstStyle>
            <a:lvl1pPr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first column text]</a:t>
            </a:r>
            <a:br>
              <a:rPr lang="en-US" dirty="0"/>
            </a:br>
            <a:r>
              <a:rPr lang="en-US" dirty="0"/>
              <a:t>(First column will automatically expand to second and third)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9817803-C523-4F70-A2BE-CD752F60A2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58545" y="2465388"/>
            <a:ext cx="6998540" cy="6783388"/>
          </a:xfrm>
        </p:spPr>
        <p:txBody>
          <a:bodyPr numCol="1"/>
          <a:lstStyle>
            <a:lvl1pPr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second column text]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C56A1-EF3D-41DF-A70C-09B184CDF8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47377" y="10249777"/>
            <a:ext cx="1140322" cy="30157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FA2BE10-F4E0-476E-A9F0-0D0BFBBBD9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72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Report_3-column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304800"/>
            <a:ext cx="14392275" cy="768096"/>
          </a:xfrm>
        </p:spPr>
        <p:txBody>
          <a:bodyPr anchor="t">
            <a:normAutofit/>
          </a:bodyPr>
          <a:lstStyle>
            <a:lvl1pPr algn="l"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section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1072896"/>
            <a:ext cx="14392275" cy="139249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040AA29-0EEE-48B6-B317-200DA9DC102B}" type="datetime1">
              <a:rPr lang="en-US" smtClean="0"/>
              <a:t>8/16/2021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DB4937FE-6D42-43B2-BC14-F6356DC8E6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2465388"/>
            <a:ext cx="14401801" cy="6783387"/>
          </a:xfrm>
        </p:spPr>
        <p:txBody>
          <a:bodyPr numCol="3"/>
          <a:lstStyle>
            <a:lvl1pPr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first column text]</a:t>
            </a:r>
            <a:br>
              <a:rPr lang="en-US" dirty="0"/>
            </a:br>
            <a:r>
              <a:rPr lang="en-US" dirty="0"/>
              <a:t>(First column will automatically expand to second and third)</a:t>
            </a:r>
            <a:endParaRPr lang="en-GB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9817803-C523-4F70-A2BE-CD752F60A2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9675" y="2465388"/>
            <a:ext cx="4680000" cy="6783388"/>
          </a:xfrm>
        </p:spPr>
        <p:txBody>
          <a:bodyPr numCol="1"/>
          <a:lstStyle>
            <a:lvl1pPr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second column text]</a:t>
            </a:r>
            <a:endParaRPr lang="en-GB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FE48D94-7D91-4A54-8C10-4D15D5ED15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80575" y="2465388"/>
            <a:ext cx="4680000" cy="6783388"/>
          </a:xfrm>
        </p:spPr>
        <p:txBody>
          <a:bodyPr numCol="1"/>
          <a:lstStyle>
            <a:lvl1pPr>
              <a:defRPr sz="1050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third column text]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9E0DE3-5D30-4DF6-9044-2F0108C5B2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24449" y="10249777"/>
            <a:ext cx="1140322" cy="30157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46A0EA7-EA84-400C-B6A4-11FF448F2D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8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Pres_2_Sectio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5CA15E-2E76-4D0E-9792-7D9416515A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51072" y="10249777"/>
            <a:ext cx="1140322" cy="30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ctr">
            <a:normAutofit/>
          </a:bodyPr>
          <a:lstStyle>
            <a:lvl1pPr algn="ctr">
              <a:defRPr sz="5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B4B813C9-FE54-44C4-A7BA-31F245225E2E}" type="datetime1">
              <a:rPr lang="en-US" smtClean="0"/>
              <a:t>8/16/2021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E836A34-178F-4246-9BFA-3841D4FC0B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32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_5_Quot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304800"/>
            <a:ext cx="14392275" cy="76809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[Click to edit section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1072896"/>
            <a:ext cx="14392275" cy="139249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3BDE049-BEB0-45D7-B60E-15D63991B1EF}" type="datetime1">
              <a:rPr lang="en-US" smtClean="0"/>
              <a:t>8/16/2021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9817803-C523-4F70-A2BE-CD752F60A2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9675" y="2494417"/>
            <a:ext cx="4680000" cy="5732008"/>
          </a:xfrm>
        </p:spPr>
        <p:txBody>
          <a:bodyPr numCol="1">
            <a:normAutofit/>
          </a:bodyPr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quote]</a:t>
            </a:r>
            <a:endParaRPr lang="en-GB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C4666E-EB09-488D-8082-CD93A0AACB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1232" y="8255454"/>
            <a:ext cx="2868168" cy="710038"/>
          </a:xfrm>
        </p:spPr>
        <p:txBody>
          <a:bodyPr numCol="1">
            <a:noAutofit/>
          </a:bodyPr>
          <a:lstStyle>
            <a:lvl1pPr>
              <a:defRPr sz="2000">
                <a:latin typeface="Arial" panose="020B0604020202020204" pitchFamily="34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add author]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02E73-2AA3-4BEE-BBAC-79988DA513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95" y="2492775"/>
            <a:ext cx="1333680" cy="8694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FC7395-96F7-4E9F-ACAF-41D43AE053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503938" y="10249777"/>
            <a:ext cx="1140322" cy="301572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631F518-E387-43A3-8037-05F51097AA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59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_3_Pictur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8226425"/>
            <a:ext cx="14392275" cy="139249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E97CAA9-B44E-4D24-BDF4-E75124429E21}" type="datetime1">
              <a:rPr lang="en-US" smtClean="0"/>
              <a:t>8/16/2021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D0DA1-BB55-4B96-861D-5CFCF1D040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8774" y="2465388"/>
            <a:ext cx="14401800" cy="5761037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43229B-4C5E-47E0-BB32-650AD2460E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22792" y="10249777"/>
            <a:ext cx="1140322" cy="30157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781EFE4-9CF2-49E2-8442-9727939C49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95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_4_PictureXL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9299321"/>
            <a:ext cx="14392275" cy="1392492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73FDA06-C98A-4825-BFA8-170340E0236E}" type="datetime1">
              <a:rPr lang="en-US" smtClean="0"/>
              <a:t>8/16/2021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D0DA1-BB55-4B96-861D-5CFCF1D040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8774" y="2465388"/>
            <a:ext cx="14401800" cy="5761037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BD39E26-1666-493E-A51D-80E0B0753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90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gital_1_Titl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94FBA-33B9-4FDA-82DD-1650B194AF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2168" y="0"/>
            <a:ext cx="19041518" cy="10691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t">
            <a:normAutofit/>
          </a:bodyPr>
          <a:lstStyle>
            <a:lvl1pPr algn="l">
              <a:defRPr sz="8000" b="0">
                <a:latin typeface="Arial" panose="020B0604020202020204" pitchFamily="34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B7F7C31-5EDA-4EA8-8DE0-3372A378979D}" type="datetime1">
              <a:rPr lang="en-US" smtClean="0"/>
              <a:t>8/16/2021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C7D23A-AA5E-4906-80BB-705C0D910E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81389" y="10249777"/>
            <a:ext cx="1140322" cy="30157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B4F3BB4-0B26-443B-9960-4513C1D62B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3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gital_2_Title_Dark">
    <p:bg>
      <p:bgPr>
        <a:solidFill>
          <a:srgbClr val="555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0384B8-1495-4872-9E4B-972923ADE6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279" y="-5400"/>
            <a:ext cx="16281907" cy="10697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t">
            <a:normAutofit/>
          </a:bodyPr>
          <a:lstStyle>
            <a:lvl1pPr algn="l">
              <a:defRPr sz="8000" b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4EAE6789-830D-40E2-8063-CDA5895BCF06}" type="datetime1">
              <a:rPr lang="en-US" smtClean="0"/>
              <a:t>8/16/2021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3BFC-8FB7-4B21-B33F-EBAE104B54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75278" y="10249777"/>
            <a:ext cx="1140322" cy="30157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F5526DA-EB30-4F4D-AC0A-83EBC4EADD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6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gital_3_Sectio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C7CDA1-28D0-4744-ABA7-F95AD6F4DE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5586" y="0"/>
            <a:ext cx="18774936" cy="106918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ctr">
            <a:normAutofit/>
          </a:bodyPr>
          <a:lstStyle>
            <a:lvl1pPr algn="ctr">
              <a:defRPr sz="5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FA6A541-F03E-461D-8E7B-1E61CE383B4F}" type="datetime1">
              <a:rPr lang="en-US" smtClean="0"/>
              <a:t>8/16/2021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821FE5-63D3-4F95-82F6-05115C1AC9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75657" y="10249777"/>
            <a:ext cx="1140322" cy="30157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B1D255E-1387-436D-B560-F8352425EA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06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gital_4_Sectio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17B1BA-C5E7-4AE7-B71F-857B10E4D6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8316" y="0"/>
            <a:ext cx="19007666" cy="10691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ctr">
            <a:normAutofit/>
          </a:bodyPr>
          <a:lstStyle>
            <a:lvl1pPr algn="ctr">
              <a:defRPr sz="50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B9325E81-327E-4F3B-826A-6EE3BEFA75BC}" type="datetime1">
              <a:rPr lang="en-US" smtClean="0"/>
              <a:t>8/16/2021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E15F51-8888-4170-ACFE-325F82EBFC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90817" y="10249777"/>
            <a:ext cx="1140322" cy="30157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D8B17E0-4C41-4467-82B4-DADBA57D86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11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284790"/>
            <a:ext cx="14401799" cy="118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501" y="2846200"/>
            <a:ext cx="9359900" cy="5380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433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67" r:id="rId3"/>
    <p:sldLayoutId id="2147483665" r:id="rId4"/>
    <p:sldLayoutId id="2147483673" r:id="rId5"/>
  </p:sldLayoutIdLst>
  <p:hf sldNum="0" hdr="0"/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None/>
        <a:defRPr sz="4365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1pPr>
      <a:lvl2pPr marL="712775" indent="0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None/>
        <a:defRPr sz="3742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2pPr>
      <a:lvl3pPr marL="1425550" indent="0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3pPr>
      <a:lvl4pPr marL="2138325" indent="0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None/>
        <a:defRPr sz="2806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4pPr>
      <a:lvl5pPr marL="2851100" indent="0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None/>
        <a:defRPr sz="2806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2">
          <p15:clr>
            <a:srgbClr val="F26B43"/>
          </p15:clr>
        </p15:guide>
        <p15:guide id="3" orient="horz" pos="6543">
          <p15:clr>
            <a:srgbClr val="F26B43"/>
          </p15:clr>
        </p15:guide>
        <p15:guide id="4" pos="226">
          <p15:clr>
            <a:srgbClr val="F26B43"/>
          </p15:clr>
        </p15:guide>
        <p15:guide id="5" pos="9298">
          <p15:clr>
            <a:srgbClr val="F26B43"/>
          </p15:clr>
        </p15:guide>
        <p15:guide id="6" pos="680">
          <p15:clr>
            <a:srgbClr val="F26B43"/>
          </p15:clr>
        </p15:guide>
        <p15:guide id="7" pos="2948">
          <p15:clr>
            <a:srgbClr val="F26B43"/>
          </p15:clr>
        </p15:guide>
        <p15:guide id="8" pos="6576">
          <p15:clr>
            <a:srgbClr val="F26B43"/>
          </p15:clr>
        </p15:guide>
        <p15:guide id="9" orient="horz" pos="1553">
          <p15:clr>
            <a:srgbClr val="F26B43"/>
          </p15:clr>
        </p15:guide>
        <p15:guide id="10" orient="horz" pos="518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1DD8FC-E73F-4BD5-815E-AF3497F5A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813" y="569913"/>
            <a:ext cx="13039725" cy="2065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0AF12-39F3-47A2-BA15-CBE138919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813" y="2846388"/>
            <a:ext cx="13039725" cy="678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84008-3297-412A-AF57-31CDBB1FF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9813" y="9909175"/>
            <a:ext cx="3402012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82928411-F192-4246-8C9C-0D41579B8FEB}" type="datetime1">
              <a:rPr lang="en-US" smtClean="0"/>
              <a:t>8/16/2021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110A7-E1BE-4084-A6AF-76759C774D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08563" y="9909175"/>
            <a:ext cx="5102225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C5D4C-41E6-4620-B637-8558AF18F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7525" y="9909175"/>
            <a:ext cx="3402013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89DD46C4-60C4-4FC6-AABC-D20E5AF1B9F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6089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77" r:id="rId3"/>
    <p:sldLayoutId id="2147483679" r:id="rId4"/>
    <p:sldLayoutId id="2147483680" r:id="rId5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BED5A4-6E5D-4AB9-BF01-176BB931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813" y="569913"/>
            <a:ext cx="13039725" cy="2065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877B8-1DF7-4422-998B-EAE196A4F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813" y="2846388"/>
            <a:ext cx="13039725" cy="678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A67A8-D717-4312-8977-9FADD80B6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9813" y="9909175"/>
            <a:ext cx="3402012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3E7CB7BD-8222-49F0-B176-1910642741DD}" type="datetime1">
              <a:rPr lang="en-US" smtClean="0"/>
              <a:t>8/16/2021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2C3D2-048F-4842-A72D-3EAA81061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08563" y="9909175"/>
            <a:ext cx="5102225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09185-A958-4B0B-AD4C-4B5237CE2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7525" y="9909175"/>
            <a:ext cx="3402013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AD2CCC38-CCEB-48CB-BF5E-A4D3FA69DD9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6561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4" r:id="rId2"/>
    <p:sldLayoutId id="2147483672" r:id="rId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2.jp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C083D3-0F4F-4B1A-A9D9-9C3F527C5C34}"/>
              </a:ext>
            </a:extLst>
          </p:cNvPr>
          <p:cNvSpPr/>
          <p:nvPr/>
        </p:nvSpPr>
        <p:spPr>
          <a:xfrm>
            <a:off x="1981200" y="-241300"/>
            <a:ext cx="18154049" cy="250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D9CC9C-50E2-4544-BEE5-A8AE6B3329BF}"/>
              </a:ext>
            </a:extLst>
          </p:cNvPr>
          <p:cNvSpPr/>
          <p:nvPr/>
        </p:nvSpPr>
        <p:spPr>
          <a:xfrm>
            <a:off x="1981200" y="6615411"/>
            <a:ext cx="18154049" cy="250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D798DCA-5976-4C7D-83E4-1684AC021D2E}"/>
              </a:ext>
            </a:extLst>
          </p:cNvPr>
          <p:cNvSpPr/>
          <p:nvPr/>
        </p:nvSpPr>
        <p:spPr>
          <a:xfrm>
            <a:off x="3153981" y="1370887"/>
            <a:ext cx="4745974" cy="6134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3BA392E-CD09-41C3-9768-3137B8D526A7}"/>
              </a:ext>
            </a:extLst>
          </p:cNvPr>
          <p:cNvSpPr/>
          <p:nvPr/>
        </p:nvSpPr>
        <p:spPr>
          <a:xfrm>
            <a:off x="12184298" y="1370887"/>
            <a:ext cx="5700941" cy="6134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C893B95-A35B-454B-9A01-38C155409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300" y="7287887"/>
            <a:ext cx="14392275" cy="998262"/>
          </a:xfrm>
        </p:spPr>
        <p:txBody>
          <a:bodyPr>
            <a:normAutofit/>
          </a:bodyPr>
          <a:lstStyle/>
          <a:p>
            <a:pPr algn="ctr"/>
            <a:r>
              <a:rPr lang="en-GB" sz="6000" dirty="0">
                <a:latin typeface="Times New Roman" panose="02020603050405020304" pitchFamily="18" charset="0"/>
              </a:rPr>
              <a:t>GSA Grasshopper Plugin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B5475BD-4D37-4B2D-B7DD-C77C58660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8439149"/>
            <a:ext cx="14392275" cy="1487463"/>
          </a:xfrm>
        </p:spPr>
        <p:txBody>
          <a:bodyPr/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Americas SSN Digital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GB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July 2021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Kristjan Nielsen</a:t>
            </a:r>
          </a:p>
        </p:txBody>
      </p:sp>
      <p:sp>
        <p:nvSpPr>
          <p:cNvPr id="81" name="Date Placeholder 80">
            <a:extLst>
              <a:ext uri="{FF2B5EF4-FFF2-40B4-BE49-F238E27FC236}">
                <a16:creationId xmlns:a16="http://schemas.microsoft.com/office/drawing/2014/main" id="{393FFD76-7C15-468E-ABBB-4ED33E8064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0288ED-D7A9-4217-9FEE-6017B43DCC92}" type="datetime1">
              <a:rPr lang="en-US" smtClean="0"/>
              <a:t>8/16/2021</a:t>
            </a:fld>
            <a:endParaRPr lang="en-GB" dirty="0"/>
          </a:p>
        </p:txBody>
      </p:sp>
      <p:sp>
        <p:nvSpPr>
          <p:cNvPr id="82" name="Footer Placeholder 81">
            <a:extLst>
              <a:ext uri="{FF2B5EF4-FFF2-40B4-BE49-F238E27FC236}">
                <a16:creationId xmlns:a16="http://schemas.microsoft.com/office/drawing/2014/main" id="{FDF806B0-A36F-4F43-9B79-E53831528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6A4E501-0A9C-4342-9B2B-E4A1B0C445A6}"/>
              </a:ext>
            </a:extLst>
          </p:cNvPr>
          <p:cNvGrpSpPr/>
          <p:nvPr/>
        </p:nvGrpSpPr>
        <p:grpSpPr>
          <a:xfrm>
            <a:off x="15559655" y="822557"/>
            <a:ext cx="658184" cy="248930"/>
            <a:chOff x="7215754" y="3165705"/>
            <a:chExt cx="658184" cy="248930"/>
          </a:xfrm>
        </p:grpSpPr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895F0E59-85B3-4CEE-89E8-7D4E5B616414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BFE57C6-09C0-42B2-AAFF-F7C718CC46E1}"/>
                </a:ext>
              </a:extLst>
            </p:cNvPr>
            <p:cNvCxnSpPr/>
            <p:nvPr/>
          </p:nvCxnSpPr>
          <p:spPr>
            <a:xfrm>
              <a:off x="7215754" y="3290170"/>
              <a:ext cx="5674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22BC54C-6829-4731-ACAD-CBA4BC2831C5}"/>
              </a:ext>
            </a:extLst>
          </p:cNvPr>
          <p:cNvSpPr txBox="1"/>
          <p:nvPr/>
        </p:nvSpPr>
        <p:spPr>
          <a:xfrm>
            <a:off x="15559655" y="2263479"/>
            <a:ext cx="2254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Annotation text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01A966-622E-43AF-85E3-3B0022E523FD}"/>
              </a:ext>
            </a:extLst>
          </p:cNvPr>
          <p:cNvSpPr/>
          <p:nvPr/>
        </p:nvSpPr>
        <p:spPr>
          <a:xfrm>
            <a:off x="15559655" y="2777601"/>
            <a:ext cx="867230" cy="867232"/>
          </a:xfrm>
          <a:prstGeom prst="ellipse">
            <a:avLst/>
          </a:prstGeom>
          <a:noFill/>
          <a:ln w="4445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A63AD8-24B0-4CB6-9AF3-E2D336706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5767725"/>
            <a:ext cx="630000" cy="63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CABE1D-3997-4726-90DC-BE54A8274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4982795"/>
            <a:ext cx="630000" cy="630000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4EC1669-CE7E-4DBD-A3FC-9F4FD1E2056C}"/>
              </a:ext>
            </a:extLst>
          </p:cNvPr>
          <p:cNvSpPr/>
          <p:nvPr/>
        </p:nvSpPr>
        <p:spPr>
          <a:xfrm>
            <a:off x="16686780" y="3860896"/>
            <a:ext cx="2818011" cy="993233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Highlight something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F6D764-B328-4601-927A-68417F95625C}"/>
              </a:ext>
            </a:extLst>
          </p:cNvPr>
          <p:cNvGrpSpPr/>
          <p:nvPr/>
        </p:nvGrpSpPr>
        <p:grpSpPr>
          <a:xfrm>
            <a:off x="15601657" y="1431451"/>
            <a:ext cx="1941650" cy="404912"/>
            <a:chOff x="15601657" y="1431451"/>
            <a:chExt cx="1941650" cy="40491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BB6AF47-29A8-45B4-8647-7F87FB740621}"/>
                </a:ext>
              </a:extLst>
            </p:cNvPr>
            <p:cNvGrpSpPr/>
            <p:nvPr/>
          </p:nvGrpSpPr>
          <p:grpSpPr>
            <a:xfrm>
              <a:off x="15601657" y="1576388"/>
              <a:ext cx="1941650" cy="259975"/>
              <a:chOff x="15601657" y="1576388"/>
              <a:chExt cx="1941650" cy="259975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AFE3A80-33EA-48C6-B3D0-8571822D9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01657" y="1738731"/>
                <a:ext cx="19416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5BEBF4C-2C41-4BC2-B811-6939D513CA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52908" y="1581150"/>
                <a:ext cx="0" cy="2552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A127FAE-A66C-41EF-82FE-13304DA1D8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90783" y="1576388"/>
                <a:ext cx="0" cy="2599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0FC395D-3E8E-49C8-A16F-4C1E2ADB31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30739" y="1663861"/>
                <a:ext cx="139140" cy="1497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49D4D44-5E95-4FDE-A1F1-BCFD71ABF9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392864" y="1663861"/>
                <a:ext cx="139140" cy="1497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D1CDBB-9221-43E3-8840-48B2A6C4928C}"/>
                </a:ext>
              </a:extLst>
            </p:cNvPr>
            <p:cNvSpPr txBox="1"/>
            <p:nvPr/>
          </p:nvSpPr>
          <p:spPr>
            <a:xfrm>
              <a:off x="15690783" y="1431451"/>
              <a:ext cx="1762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Dim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640EDF40-31AD-4D74-A60C-DF9177209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4982795"/>
            <a:ext cx="630000" cy="63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8C40C5-8AEB-4D2F-BB52-E5466EA01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8907445"/>
            <a:ext cx="630000" cy="63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96ABEC-7A7D-46D8-9965-F2E8736E8D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4982795"/>
            <a:ext cx="630000" cy="63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8FA9EF-7D4A-45DC-B8DE-61E1B8139D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4982795"/>
            <a:ext cx="630000" cy="63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E7081FB-BFB9-4448-864E-E02B5DC1D3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5767725"/>
            <a:ext cx="630000" cy="63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4FADDE6-3560-4896-BEA7-CBD89BE07E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5767725"/>
            <a:ext cx="630000" cy="630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44E6319-908C-43F3-83F8-A54A50D766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5767725"/>
            <a:ext cx="630000" cy="630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515F6AF-4E98-4D8D-97D2-8177493474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8907445"/>
            <a:ext cx="630000" cy="630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B8CD417-F820-4694-B272-ED5DB6FD69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7337585"/>
            <a:ext cx="630000" cy="630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F5A4855-534B-4C4A-873D-6361B2B285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7337585"/>
            <a:ext cx="630000" cy="630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6BFAC5F-1231-426F-96FA-4A921882C9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6552655"/>
            <a:ext cx="630000" cy="630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B3284A0-C40C-43A4-9BE9-4B45A0B567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6552655"/>
            <a:ext cx="630000" cy="630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81D260D-3E61-47B0-BBE6-9859B1EABB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8907445"/>
            <a:ext cx="630000" cy="6300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9EFA2C0-A112-42D6-9669-C70A0450B6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8907445"/>
            <a:ext cx="630000" cy="6300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C1C04A-BC12-4222-91F8-1F75946FC14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7337585"/>
            <a:ext cx="630000" cy="6300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BCC84BF-7F0A-43C9-ABB5-9E8843BA634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8122515"/>
            <a:ext cx="630000" cy="6300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D783E56-376D-453F-B314-2EA86B6D8F4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6552655"/>
            <a:ext cx="630000" cy="630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562C0A2-6D8A-4130-9179-2EF17BF3DD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6552655"/>
            <a:ext cx="630000" cy="630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C72852E-A204-4BC1-8F45-55D2B6E1BC1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8122515"/>
            <a:ext cx="630000" cy="6300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DA9068E-212D-499B-B349-5910AA0025C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8122515"/>
            <a:ext cx="630000" cy="6300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5ADFEE09-BE69-4166-8722-E118A0136F4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8122515"/>
            <a:ext cx="630000" cy="6300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0187E4D2-EDFC-437A-99D3-D5430129FBD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7337585"/>
            <a:ext cx="630000" cy="63000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8343F621-3EB4-4247-AA1C-ACF1631374C9}"/>
              </a:ext>
            </a:extLst>
          </p:cNvPr>
          <p:cNvSpPr/>
          <p:nvPr/>
        </p:nvSpPr>
        <p:spPr>
          <a:xfrm>
            <a:off x="15554210" y="3937466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A4EDEAA-145D-426C-8039-548D420A5FE6}"/>
              </a:ext>
            </a:extLst>
          </p:cNvPr>
          <p:cNvSpPr/>
          <p:nvPr/>
        </p:nvSpPr>
        <p:spPr>
          <a:xfrm>
            <a:off x="16686780" y="2777601"/>
            <a:ext cx="2818011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Highlight something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97E3AAA-A6D9-4105-80A2-241F0A7A8C7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507550" y="10237841"/>
            <a:ext cx="1140322" cy="301572"/>
          </a:xfrm>
          <a:prstGeom prst="rect">
            <a:avLst/>
          </a:prstGeom>
        </p:spPr>
      </p:pic>
      <p:pic>
        <p:nvPicPr>
          <p:cNvPr id="59" name="Picture 58" descr="Logo&#10;&#10;Description automatically generated">
            <a:extLst>
              <a:ext uri="{FF2B5EF4-FFF2-40B4-BE49-F238E27FC236}">
                <a16:creationId xmlns:a16="http://schemas.microsoft.com/office/drawing/2014/main" id="{B010CD8F-9B44-48DF-B85C-BDE92E8C574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  <p:pic>
        <p:nvPicPr>
          <p:cNvPr id="62" name="Picture 61" descr="Logo&#10;&#10;Description automatically generated">
            <a:extLst>
              <a:ext uri="{FF2B5EF4-FFF2-40B4-BE49-F238E27FC236}">
                <a16:creationId xmlns:a16="http://schemas.microsoft.com/office/drawing/2014/main" id="{0E7024D6-64F6-47C1-AC4A-05AE81B3004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687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66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184BB32F-7264-444A-B401-D7FE02706429}"/>
              </a:ext>
            </a:extLst>
          </p:cNvPr>
          <p:cNvGrpSpPr/>
          <p:nvPr/>
        </p:nvGrpSpPr>
        <p:grpSpPr>
          <a:xfrm rot="5400000">
            <a:off x="7215913" y="1969690"/>
            <a:ext cx="1315652" cy="550257"/>
            <a:chOff x="6558286" y="2864378"/>
            <a:chExt cx="1315652" cy="550257"/>
          </a:xfrm>
        </p:grpSpPr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4B120C8C-1E18-4D80-A312-FC04AEF65956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D5471AD-C3C4-4D38-A67E-1199FE388FBD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1B5FA44-18E2-4C73-A453-F0A1D5C461DC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5383CD9-1589-45CF-8413-5716AFD0FD01}"/>
              </a:ext>
            </a:extLst>
          </p:cNvPr>
          <p:cNvGrpSpPr/>
          <p:nvPr/>
        </p:nvGrpSpPr>
        <p:grpSpPr>
          <a:xfrm rot="1190728">
            <a:off x="8616114" y="3371714"/>
            <a:ext cx="693285" cy="248930"/>
            <a:chOff x="7180653" y="3165705"/>
            <a:chExt cx="693285" cy="248930"/>
          </a:xfrm>
        </p:grpSpPr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F7440364-450B-44E0-834C-FD3593D1659F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9EA0968-CF79-4A92-BAB3-9F24948A217F}"/>
                </a:ext>
              </a:extLst>
            </p:cNvPr>
            <p:cNvCxnSpPr>
              <a:cxnSpLocks/>
            </p:cNvCxnSpPr>
            <p:nvPr/>
          </p:nvCxnSpPr>
          <p:spPr>
            <a:xfrm>
              <a:off x="7180653" y="3290170"/>
              <a:ext cx="6025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89E7CB6-87FA-4C01-B08C-58B177D0D6DE}"/>
              </a:ext>
            </a:extLst>
          </p:cNvPr>
          <p:cNvSpPr/>
          <p:nvPr/>
        </p:nvSpPr>
        <p:spPr>
          <a:xfrm>
            <a:off x="1518760" y="1245158"/>
            <a:ext cx="1569052" cy="892907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Create Concrete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-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Overview Plugin workflow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5252E10-90F6-43A4-8CA3-4C91CB245107}" type="datetime1">
              <a:rPr lang="en-US" smtClean="0"/>
              <a:t>8/16/2021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0F146DC-83DA-4ACE-A7C3-86DD4C271F7E}"/>
              </a:ext>
            </a:extLst>
          </p:cNvPr>
          <p:cNvSpPr/>
          <p:nvPr/>
        </p:nvSpPr>
        <p:spPr>
          <a:xfrm>
            <a:off x="4496951" y="2110802"/>
            <a:ext cx="1569052" cy="963470"/>
          </a:xfrm>
          <a:prstGeom prst="roundRect">
            <a:avLst>
              <a:gd name="adj" fmla="val 19776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</a:rPr>
              <a:t>Material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-</a:t>
            </a:r>
            <a:r>
              <a:rPr lang="en-GB" sz="12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MatType</a:t>
            </a:r>
            <a:endParaRPr lang="en-GB" sz="12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GB" sz="1200" dirty="0">
                <a:solidFill>
                  <a:schemeClr val="tx1"/>
                </a:solidFill>
                <a:latin typeface="Times New Roman" panose="02020603050405020304" pitchFamily="18" charset="0"/>
              </a:rPr>
              <a:t>-</a:t>
            </a:r>
            <a:r>
              <a:rPr lang="en-GB" sz="12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DesignCode</a:t>
            </a:r>
            <a:endParaRPr lang="en-GB" sz="1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8F595F1-594D-424E-A1B1-FC8D5DEFB8E4}"/>
              </a:ext>
            </a:extLst>
          </p:cNvPr>
          <p:cNvGrpSpPr/>
          <p:nvPr/>
        </p:nvGrpSpPr>
        <p:grpSpPr>
          <a:xfrm>
            <a:off x="4145903" y="7400412"/>
            <a:ext cx="1315652" cy="550257"/>
            <a:chOff x="6558286" y="2864378"/>
            <a:chExt cx="1315652" cy="550257"/>
          </a:xfrm>
        </p:grpSpPr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DD58498F-28D2-4E7B-8B8B-C3272B08AB69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92EA5FA-D981-4826-A10E-BC7E4D73EC3F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BB0D007-8F5A-4627-A803-FAA13DC01FF2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DFAECD54-A57F-4A37-82B0-D480C46E7F34}"/>
              </a:ext>
            </a:extLst>
          </p:cNvPr>
          <p:cNvSpPr/>
          <p:nvPr/>
        </p:nvSpPr>
        <p:spPr>
          <a:xfrm>
            <a:off x="6898049" y="2951105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</a:rPr>
              <a:t>Section</a:t>
            </a:r>
            <a:endParaRPr lang="en-GB" sz="1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0A32F9D4-3031-434C-9F76-1FF13235059C}"/>
              </a:ext>
            </a:extLst>
          </p:cNvPr>
          <p:cNvSpPr/>
          <p:nvPr/>
        </p:nvSpPr>
        <p:spPr>
          <a:xfrm>
            <a:off x="6914687" y="3983116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</a:rPr>
              <a:t>Load(s)</a:t>
            </a:r>
            <a:endParaRPr lang="en-GB" sz="1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491CEF70-F696-4709-B166-AC4C2BD7A7E6}"/>
              </a:ext>
            </a:extLst>
          </p:cNvPr>
          <p:cNvSpPr/>
          <p:nvPr/>
        </p:nvSpPr>
        <p:spPr>
          <a:xfrm>
            <a:off x="9458412" y="3496179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</a:rPr>
              <a:t>Result</a:t>
            </a:r>
            <a:endParaRPr lang="en-GB" sz="1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EFF8DD-8656-4829-B4E3-48EA78A673A1}"/>
              </a:ext>
            </a:extLst>
          </p:cNvPr>
          <p:cNvSpPr txBox="1"/>
          <p:nvPr/>
        </p:nvSpPr>
        <p:spPr>
          <a:xfrm>
            <a:off x="8145266" y="1375181"/>
            <a:ext cx="193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ISolution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here?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C42AD803-B4FE-4FEE-954C-1FAF096802AD}"/>
              </a:ext>
            </a:extLst>
          </p:cNvPr>
          <p:cNvSpPr/>
          <p:nvPr/>
        </p:nvSpPr>
        <p:spPr>
          <a:xfrm>
            <a:off x="11157652" y="4901973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</a:rPr>
              <a:t>Optimisation</a:t>
            </a:r>
            <a:endParaRPr lang="en-GB" sz="1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7E60CBA-BE19-4B0E-8EC2-C1C96B48C3F9}"/>
              </a:ext>
            </a:extLst>
          </p:cNvPr>
          <p:cNvGrpSpPr/>
          <p:nvPr/>
        </p:nvGrpSpPr>
        <p:grpSpPr>
          <a:xfrm rot="20833834">
            <a:off x="8616114" y="3983116"/>
            <a:ext cx="693285" cy="248930"/>
            <a:chOff x="7180653" y="3165705"/>
            <a:chExt cx="693285" cy="248930"/>
          </a:xfrm>
        </p:grpSpPr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966EE528-33AB-4F20-929B-45FDDE1B3499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6D6584A-51C2-4BDD-B7D9-E1419E960A5D}"/>
                </a:ext>
              </a:extLst>
            </p:cNvPr>
            <p:cNvCxnSpPr>
              <a:cxnSpLocks/>
            </p:cNvCxnSpPr>
            <p:nvPr/>
          </p:nvCxnSpPr>
          <p:spPr>
            <a:xfrm>
              <a:off x="7180653" y="3290170"/>
              <a:ext cx="6025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034561C-A774-4F2B-BFB6-7E5B3D7CA8A3}"/>
              </a:ext>
            </a:extLst>
          </p:cNvPr>
          <p:cNvGrpSpPr/>
          <p:nvPr/>
        </p:nvGrpSpPr>
        <p:grpSpPr>
          <a:xfrm rot="1190728">
            <a:off x="6135383" y="2870276"/>
            <a:ext cx="693285" cy="248930"/>
            <a:chOff x="7180653" y="3165705"/>
            <a:chExt cx="693285" cy="248930"/>
          </a:xfrm>
        </p:grpSpPr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BE5E2030-6FAD-436C-AE06-696A8FABB8C9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AEC86CA-C9B8-41D3-8B19-9483C57C97CE}"/>
                </a:ext>
              </a:extLst>
            </p:cNvPr>
            <p:cNvCxnSpPr>
              <a:cxnSpLocks/>
            </p:cNvCxnSpPr>
            <p:nvPr/>
          </p:nvCxnSpPr>
          <p:spPr>
            <a:xfrm>
              <a:off x="7180653" y="3290170"/>
              <a:ext cx="6025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165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184BB32F-7264-444A-B401-D7FE02706429}"/>
              </a:ext>
            </a:extLst>
          </p:cNvPr>
          <p:cNvGrpSpPr/>
          <p:nvPr/>
        </p:nvGrpSpPr>
        <p:grpSpPr>
          <a:xfrm>
            <a:off x="2031937" y="5822950"/>
            <a:ext cx="1315652" cy="550257"/>
            <a:chOff x="6558286" y="2864378"/>
            <a:chExt cx="1315652" cy="550257"/>
          </a:xfrm>
        </p:grpSpPr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4B120C8C-1E18-4D80-A312-FC04AEF65956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D5471AD-C3C4-4D38-A67E-1199FE388FBD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1B5FA44-18E2-4C73-A453-F0A1D5C461DC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34778DF-E157-47F0-A77F-F492DA843B0B}"/>
              </a:ext>
            </a:extLst>
          </p:cNvPr>
          <p:cNvGrpSpPr/>
          <p:nvPr/>
        </p:nvGrpSpPr>
        <p:grpSpPr>
          <a:xfrm>
            <a:off x="4243132" y="6579421"/>
            <a:ext cx="1315652" cy="550257"/>
            <a:chOff x="6558286" y="2864378"/>
            <a:chExt cx="1315652" cy="550257"/>
          </a:xfrm>
        </p:grpSpPr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41B8AF55-716D-42FE-90D2-605C22F40FB3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F646E51-DD33-49AC-B96E-42086B6D00CA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8C1457A-B65D-440E-849D-1BE3AF32750C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5383CD9-1589-45CF-8413-5716AFD0FD01}"/>
              </a:ext>
            </a:extLst>
          </p:cNvPr>
          <p:cNvGrpSpPr/>
          <p:nvPr/>
        </p:nvGrpSpPr>
        <p:grpSpPr>
          <a:xfrm>
            <a:off x="6457635" y="7356262"/>
            <a:ext cx="1315652" cy="550257"/>
            <a:chOff x="6558286" y="2864378"/>
            <a:chExt cx="1315652" cy="550257"/>
          </a:xfrm>
        </p:grpSpPr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F7440364-450B-44E0-834C-FD3593D1659F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9EA0968-CF79-4A92-BAB3-9F24948A217F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AE87842-BE80-4F8F-9C3D-5C00E3805F54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6875772-CE0B-4009-996B-85717C462DDA}"/>
              </a:ext>
            </a:extLst>
          </p:cNvPr>
          <p:cNvGrpSpPr/>
          <p:nvPr/>
        </p:nvGrpSpPr>
        <p:grpSpPr>
          <a:xfrm>
            <a:off x="8636863" y="8103289"/>
            <a:ext cx="1315652" cy="550257"/>
            <a:chOff x="6558286" y="2864378"/>
            <a:chExt cx="1315652" cy="550257"/>
          </a:xfrm>
        </p:grpSpPr>
        <p:sp>
          <p:nvSpPr>
            <p:cNvPr id="101" name="Freeform 15">
              <a:extLst>
                <a:ext uri="{FF2B5EF4-FFF2-40B4-BE49-F238E27FC236}">
                  <a16:creationId xmlns:a16="http://schemas.microsoft.com/office/drawing/2014/main" id="{3EF49F36-0521-455C-BB0E-44AEE457B05D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9C6B9A1-7695-42D9-9081-E2464CB52BF5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A1DAC42-A51D-4BFF-AE02-26A1D10B2E1C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A0340194-6B2C-4237-B64E-739D0C6BFC54}"/>
              </a:ext>
            </a:extLst>
          </p:cNvPr>
          <p:cNvSpPr/>
          <p:nvPr/>
        </p:nvSpPr>
        <p:spPr>
          <a:xfrm>
            <a:off x="12292630" y="7704353"/>
            <a:ext cx="1569052" cy="1890812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Node Res.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1D Results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2D Results</a:t>
            </a:r>
          </a:p>
          <a:p>
            <a:pPr indent="269875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CA2BE926-77F6-4B25-9CC7-4687800EFD67}"/>
              </a:ext>
            </a:extLst>
          </p:cNvPr>
          <p:cNvSpPr/>
          <p:nvPr/>
        </p:nvSpPr>
        <p:spPr>
          <a:xfrm>
            <a:off x="7873740" y="7488562"/>
            <a:ext cx="1569052" cy="1376038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Load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GridPlnSrf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3FEC549-45CA-4793-AB19-81AFBDB80D9F}"/>
              </a:ext>
            </a:extLst>
          </p:cNvPr>
          <p:cNvSpPr/>
          <p:nvPr/>
        </p:nvSpPr>
        <p:spPr>
          <a:xfrm>
            <a:off x="5667470" y="6717744"/>
            <a:ext cx="1569052" cy="2802485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Node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Element1D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Element2D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Member1D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Member2D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Member3D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F826FE2-995E-4010-86B6-59E8E4C3116C}"/>
              </a:ext>
            </a:extLst>
          </p:cNvPr>
          <p:cNvSpPr/>
          <p:nvPr/>
        </p:nvSpPr>
        <p:spPr>
          <a:xfrm>
            <a:off x="3462874" y="5940755"/>
            <a:ext cx="1569052" cy="2463998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Section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Prop2D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Offset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Spring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Bool6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89E7CB6-87FA-4C01-B08C-58B177D0D6DE}"/>
              </a:ext>
            </a:extLst>
          </p:cNvPr>
          <p:cNvSpPr/>
          <p:nvPr/>
        </p:nvSpPr>
        <p:spPr>
          <a:xfrm>
            <a:off x="1247411" y="5166589"/>
            <a:ext cx="1569052" cy="1799092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GSA Model</a:t>
            </a:r>
          </a:p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Open Model</a:t>
            </a:r>
          </a:p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Save Model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9DCD55-D2CE-4407-A5E0-CA96E16F2423}"/>
              </a:ext>
            </a:extLst>
          </p:cNvPr>
          <p:cNvSpPr/>
          <p:nvPr/>
        </p:nvSpPr>
        <p:spPr>
          <a:xfrm>
            <a:off x="10081179" y="5166588"/>
            <a:ext cx="1569052" cy="4426732"/>
          </a:xfrm>
          <a:prstGeom prst="roundRect">
            <a:avLst>
              <a:gd name="adj" fmla="val 15262"/>
            </a:avLst>
          </a:prstGeom>
          <a:solidFill>
            <a:schemeClr val="bg1">
              <a:alpha val="75000"/>
            </a:schemeClr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GSA Model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Overview Plugin workflow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5252E10-90F6-43A4-8CA3-4C91CB245107}" type="datetime1">
              <a:rPr lang="en-US" smtClean="0"/>
              <a:t>8/16/2021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BB509D-85B5-4D55-91DE-1B408AD752EA}"/>
              </a:ext>
            </a:extLst>
          </p:cNvPr>
          <p:cNvGrpSpPr/>
          <p:nvPr/>
        </p:nvGrpSpPr>
        <p:grpSpPr>
          <a:xfrm>
            <a:off x="3013656" y="5345906"/>
            <a:ext cx="6945430" cy="248930"/>
            <a:chOff x="928508" y="3165705"/>
            <a:chExt cx="6945430" cy="248930"/>
          </a:xfrm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8BFADF9B-FD5C-4F95-A5E8-C8D73954397D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005D7CF-23AB-4A20-A3BA-D1A8D6EE8654}"/>
                </a:ext>
              </a:extLst>
            </p:cNvPr>
            <p:cNvCxnSpPr>
              <a:cxnSpLocks/>
            </p:cNvCxnSpPr>
            <p:nvPr/>
          </p:nvCxnSpPr>
          <p:spPr>
            <a:xfrm>
              <a:off x="928508" y="3290170"/>
              <a:ext cx="68547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0F146DC-83DA-4ACE-A7C3-86DD4C271F7E}"/>
              </a:ext>
            </a:extLst>
          </p:cNvPr>
          <p:cNvSpPr/>
          <p:nvPr/>
        </p:nvSpPr>
        <p:spPr>
          <a:xfrm>
            <a:off x="1251423" y="5166588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Model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4118B2F-8809-43C2-8AF6-83DFD5812759}"/>
              </a:ext>
            </a:extLst>
          </p:cNvPr>
          <p:cNvSpPr/>
          <p:nvPr/>
        </p:nvSpPr>
        <p:spPr>
          <a:xfrm>
            <a:off x="3458862" y="5940579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Properties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D9F30E5-F1C9-46F3-91F5-058C2CA30714}"/>
              </a:ext>
            </a:extLst>
          </p:cNvPr>
          <p:cNvSpPr/>
          <p:nvPr/>
        </p:nvSpPr>
        <p:spPr>
          <a:xfrm>
            <a:off x="5666301" y="6714570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Geometry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14F3342-94BB-44C2-9B6B-14A605F3BE6B}"/>
              </a:ext>
            </a:extLst>
          </p:cNvPr>
          <p:cNvSpPr/>
          <p:nvPr/>
        </p:nvSpPr>
        <p:spPr>
          <a:xfrm>
            <a:off x="7873740" y="7488561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Loads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DCDAAC-D48F-47DC-8A10-250B6D91C550}"/>
              </a:ext>
            </a:extLst>
          </p:cNvPr>
          <p:cNvSpPr/>
          <p:nvPr/>
        </p:nvSpPr>
        <p:spPr>
          <a:xfrm>
            <a:off x="10081179" y="8262552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Analyse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781EE31-4C1B-4FAA-8C6C-B2C012137912}"/>
              </a:ext>
            </a:extLst>
          </p:cNvPr>
          <p:cNvSpPr/>
          <p:nvPr/>
        </p:nvSpPr>
        <p:spPr>
          <a:xfrm>
            <a:off x="12288618" y="9036542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Results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A480B4-9DA9-4FA8-A259-780F49A2DB3C}"/>
              </a:ext>
            </a:extLst>
          </p:cNvPr>
          <p:cNvGrpSpPr/>
          <p:nvPr/>
        </p:nvGrpSpPr>
        <p:grpSpPr>
          <a:xfrm>
            <a:off x="5203065" y="6081664"/>
            <a:ext cx="4756021" cy="248930"/>
            <a:chOff x="3117917" y="3165705"/>
            <a:chExt cx="4756021" cy="248930"/>
          </a:xfrm>
        </p:grpSpPr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6B462664-1656-413E-BA1C-53BEF20C80ED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CEC4506-B001-4004-868B-CB7CBE8F0D36}"/>
                </a:ext>
              </a:extLst>
            </p:cNvPr>
            <p:cNvCxnSpPr>
              <a:cxnSpLocks/>
            </p:cNvCxnSpPr>
            <p:nvPr/>
          </p:nvCxnSpPr>
          <p:spPr>
            <a:xfrm>
              <a:off x="3117917" y="3290170"/>
              <a:ext cx="46653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03539A-A394-4C3D-9B47-F3E5AEF62613}"/>
              </a:ext>
            </a:extLst>
          </p:cNvPr>
          <p:cNvGrpSpPr/>
          <p:nvPr/>
        </p:nvGrpSpPr>
        <p:grpSpPr>
          <a:xfrm>
            <a:off x="7405352" y="6880748"/>
            <a:ext cx="2553734" cy="248930"/>
            <a:chOff x="5320204" y="3165705"/>
            <a:chExt cx="2553734" cy="248930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D29061D-B8D1-431D-92DA-D2B70FAB9760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45EB276-D3C4-464D-B6A3-6B8471664031}"/>
                </a:ext>
              </a:extLst>
            </p:cNvPr>
            <p:cNvCxnSpPr>
              <a:cxnSpLocks/>
            </p:cNvCxnSpPr>
            <p:nvPr/>
          </p:nvCxnSpPr>
          <p:spPr>
            <a:xfrm>
              <a:off x="5320204" y="3290170"/>
              <a:ext cx="24630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3945731-42B4-4883-A9EC-5A1DE7D01297}"/>
              </a:ext>
            </a:extLst>
          </p:cNvPr>
          <p:cNvGrpSpPr/>
          <p:nvPr/>
        </p:nvGrpSpPr>
        <p:grpSpPr>
          <a:xfrm>
            <a:off x="9543245" y="7653260"/>
            <a:ext cx="415841" cy="248930"/>
            <a:chOff x="7458097" y="3165705"/>
            <a:chExt cx="415841" cy="248930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87AE2576-9363-4222-9FF9-85A0DAECCA32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5FA2282-F970-4157-AEAB-C7895E2A5299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E1FB65-018D-4CB3-9C93-0E9A73BA3F0B}"/>
              </a:ext>
            </a:extLst>
          </p:cNvPr>
          <p:cNvGrpSpPr/>
          <p:nvPr/>
        </p:nvGrpSpPr>
        <p:grpSpPr>
          <a:xfrm>
            <a:off x="11761504" y="9190466"/>
            <a:ext cx="415841" cy="248930"/>
            <a:chOff x="7458097" y="3165705"/>
            <a:chExt cx="415841" cy="248930"/>
          </a:xfrm>
        </p:grpSpPr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43830B19-CA93-4692-8A6B-174DF2338075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5204264-D8A7-4E44-A6D0-2FA6DFEA5A27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5E9BCC21-D2C2-4B18-B8D1-EE13A52BE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8038990"/>
            <a:ext cx="304802" cy="304802"/>
          </a:xfrm>
          <a:prstGeom prst="rect">
            <a:avLst/>
          </a:prstGeom>
        </p:spPr>
      </p:pic>
      <p:pic>
        <p:nvPicPr>
          <p:cNvPr id="43" name="Picture 4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4BF3EEA-C1C2-4C28-BE07-B98B8884B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7323450"/>
            <a:ext cx="304802" cy="304802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32A175A1-7C1E-4E72-9EEC-A0B304EAA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6965680"/>
            <a:ext cx="304802" cy="30480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7383722-D98C-4C2A-B5F9-BA8137AB5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6607910"/>
            <a:ext cx="304802" cy="30480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5F7649B-8E3A-407B-8EAB-AFA774F271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7681220"/>
            <a:ext cx="304802" cy="304802"/>
          </a:xfrm>
          <a:prstGeom prst="rect">
            <a:avLst/>
          </a:prstGeom>
        </p:spPr>
      </p:pic>
      <p:pic>
        <p:nvPicPr>
          <p:cNvPr id="52" name="Picture 51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54C7CDE6-925B-4B04-BDA3-90E44CB685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5863406"/>
            <a:ext cx="304802" cy="304802"/>
          </a:xfrm>
          <a:prstGeom prst="rect">
            <a:avLst/>
          </a:prstGeom>
        </p:spPr>
      </p:pic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06B13338-FD68-4DC4-AF78-EEF4C67170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7704352"/>
            <a:ext cx="304802" cy="304802"/>
          </a:xfrm>
          <a:prstGeom prst="rect">
            <a:avLst/>
          </a:prstGeom>
        </p:spPr>
      </p:pic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C63BDD36-29C4-4621-9B87-91578E8772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8066194"/>
            <a:ext cx="304802" cy="304802"/>
          </a:xfrm>
          <a:prstGeom prst="rect">
            <a:avLst/>
          </a:prstGeom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27E83024-4504-44CB-A993-2FF0CE649E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8428036"/>
            <a:ext cx="304802" cy="304802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8778A3FF-BF9E-4D70-A4F1-E7744F925A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8789878"/>
            <a:ext cx="304802" cy="304802"/>
          </a:xfrm>
          <a:prstGeom prst="rect">
            <a:avLst/>
          </a:prstGeom>
        </p:spPr>
      </p:pic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id="{8FBFE148-4144-4795-91C9-9EC2387766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9151720"/>
            <a:ext cx="304802" cy="304802"/>
          </a:xfrm>
          <a:prstGeom prst="rect">
            <a:avLst/>
          </a:prstGeom>
        </p:spPr>
      </p:pic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A7EFC19F-68EA-44CA-978E-4FE101E47D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7342510"/>
            <a:ext cx="304802" cy="304802"/>
          </a:xfrm>
          <a:prstGeom prst="rect">
            <a:avLst/>
          </a:prstGeom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728C529E-04E9-428C-9717-5EC41904BC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4" y="8501145"/>
            <a:ext cx="304802" cy="304802"/>
          </a:xfrm>
          <a:prstGeom prst="rect">
            <a:avLst/>
          </a:prstGeom>
        </p:spPr>
      </p:pic>
      <p:pic>
        <p:nvPicPr>
          <p:cNvPr id="69" name="Picture 68" descr="Icon&#10;&#10;Description automatically generated">
            <a:extLst>
              <a:ext uri="{FF2B5EF4-FFF2-40B4-BE49-F238E27FC236}">
                <a16:creationId xmlns:a16="http://schemas.microsoft.com/office/drawing/2014/main" id="{9EBD7DE2-38AF-4182-A264-B356D1536D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4" y="8142347"/>
            <a:ext cx="304802" cy="304802"/>
          </a:xfrm>
          <a:prstGeom prst="rect">
            <a:avLst/>
          </a:prstGeom>
        </p:spPr>
      </p:pic>
      <p:pic>
        <p:nvPicPr>
          <p:cNvPr id="70" name="Picture 69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A4BBDA22-C082-47BA-B908-6F35CCA32D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347" y="7227553"/>
            <a:ext cx="304802" cy="304802"/>
          </a:xfrm>
          <a:prstGeom prst="rect">
            <a:avLst/>
          </a:prstGeom>
        </p:spPr>
      </p:pic>
      <p:pic>
        <p:nvPicPr>
          <p:cNvPr id="72" name="Picture 71" descr="A picture containing text, sign, outdoor, white&#10;&#10;Description automatically generated">
            <a:extLst>
              <a:ext uri="{FF2B5EF4-FFF2-40B4-BE49-F238E27FC236}">
                <a16:creationId xmlns:a16="http://schemas.microsoft.com/office/drawing/2014/main" id="{5FA9A9DF-45FE-44F4-AE80-88057D80CA50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63149" y="8390114"/>
            <a:ext cx="306000" cy="306000"/>
          </a:xfrm>
          <a:prstGeom prst="rect">
            <a:avLst/>
          </a:prstGeom>
        </p:spPr>
      </p:pic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AAA87EF4-69C6-4FFB-87C9-5A66DEEBC60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7833509"/>
            <a:ext cx="304802" cy="304802"/>
          </a:xfrm>
          <a:prstGeom prst="rect">
            <a:avLst/>
          </a:prstGeom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F6C06D7-9518-4326-8FEE-0ECE420A36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8192977"/>
            <a:ext cx="304802" cy="304802"/>
          </a:xfrm>
          <a:prstGeom prst="rect">
            <a:avLst/>
          </a:prstGeom>
        </p:spPr>
      </p:pic>
      <p:pic>
        <p:nvPicPr>
          <p:cNvPr id="80" name="Picture 79" descr="Logo, icon&#10;&#10;Description automatically generated">
            <a:extLst>
              <a:ext uri="{FF2B5EF4-FFF2-40B4-BE49-F238E27FC236}">
                <a16:creationId xmlns:a16="http://schemas.microsoft.com/office/drawing/2014/main" id="{6BD8EFBF-290E-45C9-8BBC-16F0A51657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8580437"/>
            <a:ext cx="304802" cy="304802"/>
          </a:xfrm>
          <a:prstGeom prst="rect">
            <a:avLst/>
          </a:prstGeom>
        </p:spPr>
      </p:pic>
      <p:pic>
        <p:nvPicPr>
          <p:cNvPr id="82" name="Picture 81" descr="Icon&#10;&#10;Description automatically generated">
            <a:extLst>
              <a:ext uri="{FF2B5EF4-FFF2-40B4-BE49-F238E27FC236}">
                <a16:creationId xmlns:a16="http://schemas.microsoft.com/office/drawing/2014/main" id="{51E11CBD-A515-4B5C-9F33-5C799AD96A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6234952"/>
            <a:ext cx="304802" cy="304802"/>
          </a:xfrm>
          <a:prstGeom prst="rect">
            <a:avLst/>
          </a:prstGeom>
        </p:spPr>
      </p:pic>
      <p:pic>
        <p:nvPicPr>
          <p:cNvPr id="84" name="Picture 83" descr="Icon&#10;&#10;Description automatically generated">
            <a:extLst>
              <a:ext uri="{FF2B5EF4-FFF2-40B4-BE49-F238E27FC236}">
                <a16:creationId xmlns:a16="http://schemas.microsoft.com/office/drawing/2014/main" id="{03C08DF8-8B48-41C6-8678-08C1EC3F781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6601813"/>
            <a:ext cx="304802" cy="304802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8F595F1-594D-424E-A1B1-FC8D5DEFB8E4}"/>
              </a:ext>
            </a:extLst>
          </p:cNvPr>
          <p:cNvGrpSpPr/>
          <p:nvPr/>
        </p:nvGrpSpPr>
        <p:grpSpPr>
          <a:xfrm>
            <a:off x="10861753" y="8890287"/>
            <a:ext cx="1315652" cy="550257"/>
            <a:chOff x="6558286" y="2864378"/>
            <a:chExt cx="1315652" cy="550257"/>
          </a:xfrm>
        </p:grpSpPr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DD58498F-28D2-4E7B-8B8B-C3272B08AB69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92EA5FA-D981-4826-A10E-BC7E4D73EC3F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BB0D007-8F5A-4627-A803-FAA13DC01FF2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45331A7-9FBE-49FB-83DC-432E125EB9D1}"/>
              </a:ext>
            </a:extLst>
          </p:cNvPr>
          <p:cNvGrpSpPr/>
          <p:nvPr/>
        </p:nvGrpSpPr>
        <p:grpSpPr>
          <a:xfrm rot="10800000">
            <a:off x="1923842" y="7076313"/>
            <a:ext cx="8939564" cy="2743963"/>
            <a:chOff x="6558286" y="2429191"/>
            <a:chExt cx="8939564" cy="2743963"/>
          </a:xfrm>
        </p:grpSpPr>
        <p:sp>
          <p:nvSpPr>
            <p:cNvPr id="113" name="Freeform 15">
              <a:extLst>
                <a:ext uri="{FF2B5EF4-FFF2-40B4-BE49-F238E27FC236}">
                  <a16:creationId xmlns:a16="http://schemas.microsoft.com/office/drawing/2014/main" id="{F9C304AA-8FF5-4776-A4D9-A08CE86713C4}"/>
                </a:ext>
              </a:extLst>
            </p:cNvPr>
            <p:cNvSpPr/>
            <p:nvPr/>
          </p:nvSpPr>
          <p:spPr>
            <a:xfrm rot="5400000">
              <a:off x="15336348" y="5011652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F331267-8411-4D4F-B3BA-8BA0B847762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558286" y="2429745"/>
              <a:ext cx="883146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92E2A79-8161-4ACB-A3BB-F85FE1EC65A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558286" y="2429192"/>
              <a:ext cx="0" cy="9350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D056960-24AE-4EB2-9613-5F06294095C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5384849" y="2429191"/>
              <a:ext cx="0" cy="26475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268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65" grpId="0" animBg="1"/>
      <p:bldP spid="50" grpId="0" animBg="1"/>
      <p:bldP spid="39" grpId="0" animBg="1"/>
      <p:bldP spid="36" grpId="0" animBg="1"/>
      <p:bldP spid="19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Arup mod colour swatch">
      <a:dk1>
        <a:srgbClr val="000000"/>
      </a:dk1>
      <a:lt1>
        <a:srgbClr val="FFFFFF"/>
      </a:lt1>
      <a:dk2>
        <a:srgbClr val="136283"/>
      </a:dk2>
      <a:lt2>
        <a:srgbClr val="FFFFFF"/>
      </a:lt2>
      <a:accent1>
        <a:srgbClr val="136283"/>
      </a:accent1>
      <a:accent2>
        <a:srgbClr val="990099"/>
      </a:accent2>
      <a:accent3>
        <a:srgbClr val="D60093"/>
      </a:accent3>
      <a:accent4>
        <a:srgbClr val="F15A22"/>
      </a:accent4>
      <a:accent5>
        <a:srgbClr val="F99D1C"/>
      </a:accent5>
      <a:accent6>
        <a:srgbClr val="009999"/>
      </a:accent6>
      <a:hlink>
        <a:srgbClr val="00FFFF"/>
      </a:hlink>
      <a:folHlink>
        <a:srgbClr val="33CCCC"/>
      </a:folHlink>
    </a:clrScheme>
    <a:fontScheme name="Segoe">
      <a:majorFont>
        <a:latin typeface="Segoe UI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up-pres-template_kpn.pptx" id="{27C20E0A-52F7-4D62-9665-8C803AC38F0C}" vid="{AFD6364F-2744-4151-B1FF-887B0B7DC5C0}"/>
    </a:ext>
  </a:extLst>
</a:theme>
</file>

<file path=ppt/theme/theme2.xml><?xml version="1.0" encoding="utf-8"?>
<a:theme xmlns:a="http://schemas.openxmlformats.org/drawingml/2006/main" name="Digital 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Report layou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Arup-pres-template_kpn</Template>
  <TotalTime>3004</TotalTime>
  <Words>182</Words>
  <Application>Microsoft Office PowerPoint</Application>
  <PresentationFormat>Custom</PresentationFormat>
  <Paragraphs>74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Times New Roman</vt:lpstr>
      <vt:lpstr>Office Theme</vt:lpstr>
      <vt:lpstr>Digital backgrounds</vt:lpstr>
      <vt:lpstr>Report layout</vt:lpstr>
      <vt:lpstr>GSA Grasshopper Plugin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Kristjan Nielsen</dc:creator>
  <cp:lastModifiedBy>Kristjan Nielsen</cp:lastModifiedBy>
  <cp:revision>143</cp:revision>
  <dcterms:created xsi:type="dcterms:W3CDTF">2018-07-05T14:00:29Z</dcterms:created>
  <dcterms:modified xsi:type="dcterms:W3CDTF">2021-08-16T19:03:22Z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2fa3fd3-029b-403d-91b4-1dc930cb0e60_Enabled">
    <vt:lpwstr>true</vt:lpwstr>
  </property>
  <property fmtid="{D5CDD505-2E9C-101B-9397-08002B2CF9AE}" pid="3" name="MSIP_Label_82fa3fd3-029b-403d-91b4-1dc930cb0e60_SetDate">
    <vt:lpwstr>2021-01-28T17:54:37Z</vt:lpwstr>
  </property>
  <property fmtid="{D5CDD505-2E9C-101B-9397-08002B2CF9AE}" pid="4" name="MSIP_Label_82fa3fd3-029b-403d-91b4-1dc930cb0e60_Method">
    <vt:lpwstr>Standard</vt:lpwstr>
  </property>
  <property fmtid="{D5CDD505-2E9C-101B-9397-08002B2CF9AE}" pid="5" name="MSIP_Label_82fa3fd3-029b-403d-91b4-1dc930cb0e60_Name">
    <vt:lpwstr>82fa3fd3-029b-403d-91b4-1dc930cb0e60</vt:lpwstr>
  </property>
  <property fmtid="{D5CDD505-2E9C-101B-9397-08002B2CF9AE}" pid="6" name="MSIP_Label_82fa3fd3-029b-403d-91b4-1dc930cb0e60_SiteId">
    <vt:lpwstr>4ae48b41-0137-4599-8661-fc641fe77bea</vt:lpwstr>
  </property>
  <property fmtid="{D5CDD505-2E9C-101B-9397-08002B2CF9AE}" pid="7" name="MSIP_Label_82fa3fd3-029b-403d-91b4-1dc930cb0e60_ActionId">
    <vt:lpwstr>6cafcd9c-ddc6-4e85-a130-3e51b0a8de00</vt:lpwstr>
  </property>
  <property fmtid="{D5CDD505-2E9C-101B-9397-08002B2CF9AE}" pid="8" name="MSIP_Label_82fa3fd3-029b-403d-91b4-1dc930cb0e60_ContentBits">
    <vt:lpwstr>0</vt:lpwstr>
  </property>
</Properties>
</file>